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3" r:id="rId6"/>
    <p:sldId id="262" r:id="rId7"/>
    <p:sldId id="265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01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2DCF-6CB1-4BD6-8A7A-5371781050CC}" type="datetimeFigureOut">
              <a:rPr lang="vi-VN" smtClean="0"/>
              <a:pPr/>
              <a:t>23/11/2015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9565F-9DAE-42B3-B20C-73C2BDCA782B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0" y="5181600"/>
            <a:ext cx="4114800" cy="1617663"/>
            <a:chOff x="0" y="0"/>
            <a:chExt cx="2592" cy="1019"/>
          </a:xfrm>
        </p:grpSpPr>
        <p:pic>
          <p:nvPicPr>
            <p:cNvPr id="3075" name="Picture 4" descr="DAISIE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1632" cy="1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5" descr="DAISIE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92" y="192"/>
              <a:ext cx="1200" cy="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7" name="Picture 6" descr="CHCA207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182"/>
              <a:ext cx="1968" cy="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8" name="AutoShape 7"/>
          <p:cNvSpPr>
            <a:spLocks noChangeArrowheads="1"/>
          </p:cNvSpPr>
          <p:nvPr/>
        </p:nvSpPr>
        <p:spPr bwMode="auto">
          <a:xfrm>
            <a:off x="8008938" y="381000"/>
            <a:ext cx="906462" cy="14398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 rot="16200000">
            <a:off x="7704137" y="3581401"/>
            <a:ext cx="1439863" cy="1439862"/>
          </a:xfrm>
          <a:prstGeom prst="irregularSeal1">
            <a:avLst/>
          </a:prstGeom>
          <a:gradFill rotWithShape="1">
            <a:gsLst>
              <a:gs pos="0">
                <a:srgbClr val="CCFF99"/>
              </a:gs>
              <a:gs pos="100000">
                <a:srgbClr val="5E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AutoShape 9"/>
          <p:cNvSpPr>
            <a:spLocks noChangeArrowheads="1"/>
          </p:cNvSpPr>
          <p:nvPr/>
        </p:nvSpPr>
        <p:spPr bwMode="auto">
          <a:xfrm>
            <a:off x="3886200" y="6096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AutoShape 10"/>
          <p:cNvSpPr>
            <a:spLocks noChangeArrowheads="1"/>
          </p:cNvSpPr>
          <p:nvPr/>
        </p:nvSpPr>
        <p:spPr bwMode="auto">
          <a:xfrm>
            <a:off x="4648200" y="4800600"/>
            <a:ext cx="895350" cy="895350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AutoShape 11"/>
          <p:cNvSpPr>
            <a:spLocks noChangeArrowheads="1"/>
          </p:cNvSpPr>
          <p:nvPr/>
        </p:nvSpPr>
        <p:spPr bwMode="auto">
          <a:xfrm>
            <a:off x="2971800" y="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CCFF99"/>
              </a:gs>
              <a:gs pos="100000">
                <a:srgbClr val="5E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AutoShape 12"/>
          <p:cNvSpPr>
            <a:spLocks noChangeArrowheads="1"/>
          </p:cNvSpPr>
          <p:nvPr/>
        </p:nvSpPr>
        <p:spPr bwMode="auto">
          <a:xfrm>
            <a:off x="304800" y="48768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AutoShape 13"/>
          <p:cNvSpPr>
            <a:spLocks noChangeArrowheads="1"/>
          </p:cNvSpPr>
          <p:nvPr/>
        </p:nvSpPr>
        <p:spPr bwMode="auto">
          <a:xfrm>
            <a:off x="2743200" y="3352800"/>
            <a:ext cx="685800" cy="895350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AutoShape 14"/>
          <p:cNvSpPr>
            <a:spLocks noChangeArrowheads="1"/>
          </p:cNvSpPr>
          <p:nvPr/>
        </p:nvSpPr>
        <p:spPr bwMode="auto">
          <a:xfrm>
            <a:off x="2667000" y="46482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AutoShape 16"/>
          <p:cNvSpPr>
            <a:spLocks noChangeArrowheads="1"/>
          </p:cNvSpPr>
          <p:nvPr/>
        </p:nvSpPr>
        <p:spPr bwMode="auto">
          <a:xfrm>
            <a:off x="5276850" y="762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AutoShape 17"/>
          <p:cNvSpPr>
            <a:spLocks noChangeArrowheads="1"/>
          </p:cNvSpPr>
          <p:nvPr/>
        </p:nvSpPr>
        <p:spPr bwMode="auto">
          <a:xfrm rot="5400000" flipH="1">
            <a:off x="1333500" y="1104900"/>
            <a:ext cx="838200" cy="762000"/>
          </a:xfrm>
          <a:prstGeom prst="irregularSeal1">
            <a:avLst/>
          </a:prstGeom>
          <a:gradFill rotWithShape="1">
            <a:gsLst>
              <a:gs pos="0">
                <a:schemeClr val="hlink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eaLnBrk="1" hangingPunct="1"/>
            <a:endParaRPr lang="vi-VN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AutoShape 18"/>
          <p:cNvSpPr>
            <a:spLocks noChangeArrowheads="1"/>
          </p:cNvSpPr>
          <p:nvPr/>
        </p:nvSpPr>
        <p:spPr bwMode="auto">
          <a:xfrm>
            <a:off x="2667000" y="1981200"/>
            <a:ext cx="838200" cy="990600"/>
          </a:xfrm>
          <a:prstGeom prst="irregularSeal1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9" name="Picture 20" descr="j019637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29038" y="1303338"/>
            <a:ext cx="2366962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0" name="Oval 21"/>
          <p:cNvSpPr>
            <a:spLocks noChangeArrowheads="1"/>
          </p:cNvSpPr>
          <p:nvPr/>
        </p:nvSpPr>
        <p:spPr bwMode="auto">
          <a:xfrm>
            <a:off x="4719638" y="1912938"/>
            <a:ext cx="995362" cy="914400"/>
          </a:xfrm>
          <a:prstGeom prst="ellipse">
            <a:avLst/>
          </a:prstGeom>
          <a:noFill/>
          <a:ln w="9525" cmpd="sng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sz="1800" b="1">
              <a:solidFill>
                <a:srgbClr val="FF0066"/>
              </a:solidFill>
              <a:latin typeface="Times New Roman" pitchFamily="18" charset="0"/>
              <a:cs typeface="Arial" pitchFamily="34" charset="0"/>
            </a:endParaRPr>
          </a:p>
        </p:txBody>
      </p:sp>
      <p:grpSp>
        <p:nvGrpSpPr>
          <p:cNvPr id="3" name="Group 19"/>
          <p:cNvGrpSpPr>
            <a:grpSpLocks noChangeAspect="1"/>
          </p:cNvGrpSpPr>
          <p:nvPr/>
        </p:nvGrpSpPr>
        <p:grpSpPr bwMode="auto">
          <a:xfrm>
            <a:off x="-17463" y="0"/>
            <a:ext cx="9218613" cy="6877050"/>
            <a:chOff x="0" y="0"/>
            <a:chExt cx="5568" cy="4464"/>
          </a:xfrm>
        </p:grpSpPr>
        <p:pic>
          <p:nvPicPr>
            <p:cNvPr id="3092" name="Picture 23" descr="N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5400000">
              <a:off x="-2112" y="2208"/>
              <a:ext cx="43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3" name="Picture 24" descr="N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5400000">
              <a:off x="3360" y="2208"/>
              <a:ext cx="43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4" name="Picture 25" descr="N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0" y="0"/>
              <a:ext cx="556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5" name="Picture 26" descr="N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0" y="4368"/>
              <a:ext cx="556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96" name="AutoShape 27"/>
          <p:cNvSpPr>
            <a:spLocks noChangeArrowheads="1"/>
          </p:cNvSpPr>
          <p:nvPr/>
        </p:nvSpPr>
        <p:spPr bwMode="auto">
          <a:xfrm rot="5400000" flipH="1">
            <a:off x="5829300" y="1714500"/>
            <a:ext cx="838200" cy="762000"/>
          </a:xfrm>
          <a:prstGeom prst="irregularSeal1">
            <a:avLst/>
          </a:prstGeom>
          <a:gradFill rotWithShape="1">
            <a:gsLst>
              <a:gs pos="0">
                <a:schemeClr val="hlink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97" name="AutoShape 28">
            <a:hlinkClick r:id="" action="ppaction://noaction"/>
          </p:cNvPr>
          <p:cNvSpPr>
            <a:spLocks noChangeArrowheads="1"/>
          </p:cNvSpPr>
          <p:nvPr/>
        </p:nvSpPr>
        <p:spPr bwMode="auto">
          <a:xfrm rot="16200000">
            <a:off x="5376068" y="2624932"/>
            <a:ext cx="1439863" cy="914400"/>
          </a:xfrm>
          <a:prstGeom prst="irregularSeal1">
            <a:avLst/>
          </a:prstGeom>
          <a:gradFill rotWithShape="1">
            <a:gsLst>
              <a:gs pos="0">
                <a:srgbClr val="CCFF99"/>
              </a:gs>
              <a:gs pos="100000">
                <a:srgbClr val="5E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98" name="AutoShape 29"/>
          <p:cNvSpPr>
            <a:spLocks noChangeArrowheads="1"/>
          </p:cNvSpPr>
          <p:nvPr/>
        </p:nvSpPr>
        <p:spPr bwMode="auto">
          <a:xfrm>
            <a:off x="7620000" y="54102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sz="18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99" name="Picture 35" descr="200463042511690xy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00600" y="3657600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0" name="WordArt 40"/>
          <p:cNvSpPr>
            <a:spLocks noChangeArrowheads="1" noChangeShapeType="1" noTextEdit="1"/>
          </p:cNvSpPr>
          <p:nvPr/>
        </p:nvSpPr>
        <p:spPr bwMode="auto">
          <a:xfrm>
            <a:off x="-5789613" y="5548313"/>
            <a:ext cx="5029200" cy="700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>
                <a:ln w="9525" cmpd="sng">
                  <a:solidFill>
                    <a:srgbClr val="0033CC"/>
                  </a:solidFill>
                  <a:round/>
                  <a:headEnd/>
                  <a:tailEnd/>
                </a:ln>
                <a:solidFill>
                  <a:srgbClr val="FF0000">
                    <a:alpha val="89000"/>
                  </a:srgbClr>
                </a:solidFill>
                <a:latin typeface=".VnCommercial Script"/>
              </a:rPr>
              <a:t>Teacher: PhamXuanKhanh</a:t>
            </a:r>
          </a:p>
        </p:txBody>
      </p:sp>
      <p:sp>
        <p:nvSpPr>
          <p:cNvPr id="3101" name="WordArt 41"/>
          <p:cNvSpPr>
            <a:spLocks noChangeArrowheads="1" noChangeShapeType="1" noTextEdit="1"/>
          </p:cNvSpPr>
          <p:nvPr/>
        </p:nvSpPr>
        <p:spPr bwMode="auto">
          <a:xfrm>
            <a:off x="1752600" y="2819400"/>
            <a:ext cx="6096000" cy="1828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b="1" dirty="0">
                <a:ln w="9525">
                  <a:noFill/>
                  <a:round/>
                  <a:headEnd/>
                  <a:tailEnd/>
                </a:ln>
                <a:solidFill>
                  <a:srgbClr val="0000FF">
                    <a:alpha val="98999"/>
                  </a:srgbClr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</p:spTree>
    <p:custDataLst>
      <p:tags r:id="rId1"/>
    </p:custDataLst>
  </p:cSld>
  <p:clrMapOvr>
    <a:masterClrMapping/>
  </p:clrMapOvr>
  <p:transition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3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0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 autoUpdateAnimBg="0"/>
      <p:bldP spid="3079" grpId="0" animBg="1" autoUpdateAnimBg="0"/>
      <p:bldP spid="3080" grpId="0" animBg="1" autoUpdateAnimBg="0"/>
      <p:bldP spid="3081" grpId="0" animBg="1" autoUpdateAnimBg="0"/>
      <p:bldP spid="3082" grpId="0" animBg="1" autoUpdateAnimBg="0"/>
      <p:bldP spid="3083" grpId="0" animBg="1" autoUpdateAnimBg="0"/>
      <p:bldP spid="3084" grpId="0" animBg="1" autoUpdateAnimBg="0"/>
      <p:bldP spid="3085" grpId="0" animBg="1" autoUpdateAnimBg="0"/>
      <p:bldP spid="3086" grpId="0" animBg="1" autoUpdateAnimBg="0"/>
      <p:bldP spid="3087" grpId="0" animBg="1" autoUpdateAnimBg="0"/>
      <p:bldP spid="3088" grpId="0" animBg="1" autoUpdateAnimBg="0"/>
      <p:bldP spid="3096" grpId="0" animBg="1" autoUpdateAnimBg="0"/>
      <p:bldP spid="3097" grpId="0" animBg="1" autoUpdateAnimBg="0"/>
      <p:bldP spid="3098" grpId="0" animBg="1" autoUpdateAnimBg="0"/>
      <p:bldP spid="3100" grpId="0" animBg="1"/>
      <p:bldP spid="31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7290" y="285728"/>
            <a:ext cx="6715172" cy="928693"/>
          </a:xfrm>
        </p:spPr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Matching game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4" y="1785926"/>
            <a:ext cx="4572032" cy="449581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vi-VN" b="1" dirty="0" smtClean="0">
                <a:solidFill>
                  <a:schemeClr val="tx1"/>
                </a:solidFill>
              </a:rPr>
              <a:t>Pens</a:t>
            </a:r>
          </a:p>
          <a:p>
            <a:pPr marL="514350" indent="-514350">
              <a:buAutoNum type="arabicPeriod"/>
            </a:pPr>
            <a:r>
              <a:rPr lang="vi-VN" b="1" dirty="0" smtClean="0">
                <a:solidFill>
                  <a:schemeClr val="tx1"/>
                </a:solidFill>
              </a:rPr>
              <a:t>Pencil cases</a:t>
            </a:r>
          </a:p>
          <a:p>
            <a:pPr marL="514350" indent="-514350">
              <a:buAutoNum type="arabicPeriod"/>
            </a:pPr>
            <a:r>
              <a:rPr lang="vi-VN" b="1" dirty="0" smtClean="0">
                <a:solidFill>
                  <a:schemeClr val="tx1"/>
                </a:solidFill>
              </a:rPr>
              <a:t>Rubbers</a:t>
            </a:r>
          </a:p>
          <a:p>
            <a:pPr marL="514350" indent="-514350">
              <a:buAutoNum type="arabicPeriod"/>
            </a:pPr>
            <a:r>
              <a:rPr lang="vi-VN" b="1" dirty="0" smtClean="0">
                <a:solidFill>
                  <a:schemeClr val="tx1"/>
                </a:solidFill>
              </a:rPr>
              <a:t>Desk</a:t>
            </a:r>
          </a:p>
          <a:p>
            <a:pPr marL="514350" indent="-514350">
              <a:buAutoNum type="arabicPeriod"/>
            </a:pPr>
            <a:r>
              <a:rPr lang="vi-VN" b="1" dirty="0" smtClean="0">
                <a:solidFill>
                  <a:schemeClr val="tx1"/>
                </a:solidFill>
              </a:rPr>
              <a:t>Book</a:t>
            </a:r>
          </a:p>
          <a:p>
            <a:pPr marL="514350" indent="-514350">
              <a:buAutoNum type="arabicPeriod"/>
            </a:pPr>
            <a:r>
              <a:rPr lang="vi-VN" b="1" dirty="0" smtClean="0">
                <a:solidFill>
                  <a:schemeClr val="tx1"/>
                </a:solidFill>
              </a:rPr>
              <a:t>Pencil sharpeners</a:t>
            </a:r>
          </a:p>
          <a:p>
            <a:pPr marL="514350" indent="-514350">
              <a:buAutoNum type="arabicPeriod"/>
            </a:pPr>
            <a:endParaRPr lang="vi-VN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images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714356"/>
            <a:ext cx="2000264" cy="1876425"/>
          </a:xfrm>
          <a:prstGeom prst="rect">
            <a:avLst/>
          </a:prstGeom>
        </p:spPr>
      </p:pic>
      <p:pic>
        <p:nvPicPr>
          <p:cNvPr id="5" name="Picture 4" descr="images (1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6644" y="5072074"/>
            <a:ext cx="1857356" cy="1509709"/>
          </a:xfrm>
          <a:prstGeom prst="rect">
            <a:avLst/>
          </a:prstGeom>
        </p:spPr>
      </p:pic>
      <p:pic>
        <p:nvPicPr>
          <p:cNvPr id="6" name="Picture 5" descr="tải xuống (7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768" y="928670"/>
            <a:ext cx="2000232" cy="1628775"/>
          </a:xfrm>
          <a:prstGeom prst="rect">
            <a:avLst/>
          </a:prstGeom>
        </p:spPr>
      </p:pic>
      <p:pic>
        <p:nvPicPr>
          <p:cNvPr id="7" name="Picture 6" descr="tải xuống (10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" y="2285992"/>
            <a:ext cx="2000232" cy="1743075"/>
          </a:xfrm>
          <a:prstGeom prst="rect">
            <a:avLst/>
          </a:prstGeom>
        </p:spPr>
      </p:pic>
      <p:pic>
        <p:nvPicPr>
          <p:cNvPr id="8" name="Picture 7" descr="tải xuống (17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4282" y="4929189"/>
            <a:ext cx="1571636" cy="1928811"/>
          </a:xfrm>
          <a:prstGeom prst="rect">
            <a:avLst/>
          </a:prstGeom>
        </p:spPr>
      </p:pic>
      <p:pic>
        <p:nvPicPr>
          <p:cNvPr id="9" name="Picture 8" descr="tải xuống (13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43775" y="2786058"/>
            <a:ext cx="1800225" cy="2000264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V="1">
            <a:off x="5357818" y="1500174"/>
            <a:ext cx="1571636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214546" y="1428736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chemeClr val="tx1"/>
                </a:solidFill>
              </a:rPr>
              <a:t>a</a:t>
            </a:r>
            <a:endParaRPr lang="vi-VN" sz="28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71670" y="3500438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1928794" y="5572140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5" name="Oval 14"/>
          <p:cNvSpPr/>
          <p:nvPr/>
        </p:nvSpPr>
        <p:spPr>
          <a:xfrm>
            <a:off x="6715140" y="928670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" name="Oval 15"/>
          <p:cNvSpPr/>
          <p:nvPr/>
        </p:nvSpPr>
        <p:spPr>
          <a:xfrm>
            <a:off x="6786578" y="3714752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7" name="Oval 16"/>
          <p:cNvSpPr/>
          <p:nvPr/>
        </p:nvSpPr>
        <p:spPr>
          <a:xfrm>
            <a:off x="6929454" y="5929330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chemeClr val="tx1"/>
                </a:solidFill>
              </a:rPr>
              <a:t>f</a:t>
            </a:r>
            <a:endParaRPr lang="vi-VN" sz="2800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4929190" y="3857628"/>
            <a:ext cx="3000396" cy="10001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2285984" y="2143116"/>
            <a:ext cx="1357322" cy="928694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1857356" y="3857628"/>
            <a:ext cx="1928826" cy="1500198"/>
          </a:xfrm>
          <a:prstGeom prst="straightConnector1">
            <a:avLst/>
          </a:prstGeom>
          <a:ln w="38100">
            <a:solidFill>
              <a:srgbClr val="AF018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6" idx="2"/>
          </p:cNvCxnSpPr>
          <p:nvPr/>
        </p:nvCxnSpPr>
        <p:spPr>
          <a:xfrm flipV="1">
            <a:off x="5429256" y="3964785"/>
            <a:ext cx="1357322" cy="60722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V="1">
            <a:off x="2250265" y="4250537"/>
            <a:ext cx="785818" cy="42862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Dell\Desktop\nen\hình 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00100" y="1785926"/>
            <a:ext cx="83582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rgbClr val="FF0000"/>
                </a:solidFill>
                <a:latin typeface=".VnTime" pitchFamily="34" charset="0"/>
              </a:rPr>
              <a:t>Wednesday, November 18</a:t>
            </a:r>
            <a:r>
              <a:rPr lang="en-US" sz="5400" b="1" i="1" baseline="30000" dirty="0" smtClean="0">
                <a:solidFill>
                  <a:srgbClr val="FF0000"/>
                </a:solidFill>
                <a:latin typeface=".VnTime" pitchFamily="34" charset="0"/>
              </a:rPr>
              <a:t>th</a:t>
            </a:r>
            <a:r>
              <a:rPr lang="en-US" sz="5400" b="1" i="1" dirty="0" smtClean="0">
                <a:solidFill>
                  <a:srgbClr val="FF0000"/>
                </a:solidFill>
                <a:latin typeface=".VnTime" pitchFamily="34" charset="0"/>
              </a:rPr>
              <a:t> ,2015</a:t>
            </a:r>
          </a:p>
          <a:p>
            <a:r>
              <a:rPr lang="en-US" sz="5400" b="1" i="1" dirty="0" smtClean="0">
                <a:solidFill>
                  <a:srgbClr val="FF0000"/>
                </a:solidFill>
                <a:latin typeface=".VnTime" pitchFamily="34" charset="0"/>
              </a:rPr>
              <a:t>         Unit 8 : </a:t>
            </a:r>
            <a:r>
              <a:rPr lang="en-US" sz="5400" b="1" i="1" dirty="0" smtClean="0">
                <a:solidFill>
                  <a:srgbClr val="FF0000"/>
                </a:solidFill>
                <a:latin typeface=".VnTime" pitchFamily="34" charset="0"/>
              </a:rPr>
              <a:t>This is </a:t>
            </a:r>
            <a:r>
              <a:rPr lang="en-US" sz="5400" b="1" i="1" dirty="0" smtClean="0">
                <a:solidFill>
                  <a:srgbClr val="FF0000"/>
                </a:solidFill>
                <a:latin typeface=".VnTime" pitchFamily="34" charset="0"/>
              </a:rPr>
              <a:t>my pen. </a:t>
            </a:r>
          </a:p>
          <a:p>
            <a:r>
              <a:rPr lang="en-US" sz="5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5400" b="1" i="1" dirty="0" smtClean="0">
                <a:solidFill>
                  <a:srgbClr val="FF0000"/>
                </a:solidFill>
                <a:latin typeface=".VnTime" pitchFamily="34" charset="0"/>
              </a:rPr>
              <a:t>                 Lesson 3: 1,2,3</a:t>
            </a:r>
          </a:p>
          <a:p>
            <a:endParaRPr lang="en-US" sz="5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5400" b="1" i="1" dirty="0" smtClean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54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p 56.jpg"/>
          <p:cNvPicPr>
            <a:picLocks noGrp="1" noChangeAspect="1"/>
          </p:cNvPicPr>
          <p:nvPr>
            <p:ph idx="1"/>
          </p:nvPr>
        </p:nvPicPr>
        <p:blipFill>
          <a:blip r:embed="rId3"/>
          <a:srcRect l="2223" t="18657" r="36666" b="68516"/>
          <a:stretch>
            <a:fillRect/>
          </a:stretch>
        </p:blipFill>
        <p:spPr>
          <a:xfrm>
            <a:off x="0" y="0"/>
            <a:ext cx="9144000" cy="4643446"/>
          </a:xfrm>
        </p:spPr>
      </p:pic>
      <p:sp>
        <p:nvSpPr>
          <p:cNvPr id="5" name="TextBox 4"/>
          <p:cNvSpPr txBox="1"/>
          <p:nvPr/>
        </p:nvSpPr>
        <p:spPr>
          <a:xfrm>
            <a:off x="857224" y="4929198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R : r</a:t>
            </a:r>
            <a:r>
              <a:rPr lang="en-US" sz="3600" b="1" dirty="0" smtClean="0"/>
              <a:t>uler, </a:t>
            </a:r>
            <a:r>
              <a:rPr lang="en-US" sz="3600" b="1" dirty="0" smtClean="0">
                <a:solidFill>
                  <a:srgbClr val="FF0000"/>
                </a:solidFill>
              </a:rPr>
              <a:t>r</a:t>
            </a:r>
            <a:r>
              <a:rPr lang="en-US" sz="3600" b="1" dirty="0" smtClean="0"/>
              <a:t>ubber, </a:t>
            </a:r>
            <a:r>
              <a:rPr lang="en-US" sz="3600" b="1" dirty="0" smtClean="0">
                <a:solidFill>
                  <a:srgbClr val="FF0000"/>
                </a:solidFill>
              </a:rPr>
              <a:t>r</a:t>
            </a:r>
            <a:r>
              <a:rPr lang="en-US" sz="3600" b="1" dirty="0" smtClean="0"/>
              <a:t>oom</a:t>
            </a:r>
            <a:r>
              <a:rPr lang="en-US" sz="3600" b="1" dirty="0" smtClean="0"/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r</a:t>
            </a:r>
            <a:r>
              <a:rPr lang="en-US" sz="3600" b="1" dirty="0" smtClean="0"/>
              <a:t>ead, </a:t>
            </a:r>
            <a:r>
              <a:rPr lang="en-US" sz="3600" b="1" dirty="0" smtClean="0">
                <a:solidFill>
                  <a:srgbClr val="FF0000"/>
                </a:solidFill>
              </a:rPr>
              <a:t>r</a:t>
            </a:r>
            <a:r>
              <a:rPr lang="en-US" sz="3600" b="1" dirty="0" smtClean="0"/>
              <a:t>epeat……</a:t>
            </a:r>
            <a:endParaRPr lang="en-US" sz="3600" b="1" dirty="0" smtClean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th</a:t>
            </a:r>
            <a:r>
              <a:rPr lang="en-US" sz="3600" b="1" dirty="0" smtClean="0"/>
              <a:t> : </a:t>
            </a:r>
            <a:r>
              <a:rPr lang="en-US" sz="3600" b="1" dirty="0" smtClean="0">
                <a:solidFill>
                  <a:srgbClr val="FF0000"/>
                </a:solidFill>
              </a:rPr>
              <a:t>th</a:t>
            </a:r>
            <a:r>
              <a:rPr lang="en-US" sz="3600" b="1" dirty="0" smtClean="0"/>
              <a:t>ese, </a:t>
            </a:r>
            <a:r>
              <a:rPr lang="en-US" sz="3600" b="1" dirty="0" smtClean="0">
                <a:solidFill>
                  <a:srgbClr val="FF0000"/>
                </a:solidFill>
              </a:rPr>
              <a:t>th</a:t>
            </a:r>
            <a:r>
              <a:rPr lang="en-US" sz="3600" b="1" dirty="0" smtClean="0"/>
              <a:t>ose, </a:t>
            </a:r>
            <a:r>
              <a:rPr lang="en-US" sz="3600" b="1" dirty="0" err="1" smtClean="0">
                <a:solidFill>
                  <a:srgbClr val="FF0000"/>
                </a:solidFill>
              </a:rPr>
              <a:t>th</a:t>
            </a:r>
            <a:r>
              <a:rPr lang="en-US" sz="3600" b="1" dirty="0" err="1" smtClean="0"/>
              <a:t>ey,</a:t>
            </a:r>
            <a:r>
              <a:rPr lang="en-US" sz="3600" b="1" dirty="0" err="1" smtClean="0">
                <a:solidFill>
                  <a:srgbClr val="FF0000"/>
                </a:solidFill>
              </a:rPr>
              <a:t>th</a:t>
            </a:r>
            <a:r>
              <a:rPr lang="en-US" sz="3600" b="1" dirty="0" err="1" smtClean="0"/>
              <a:t>at</a:t>
            </a:r>
            <a:r>
              <a:rPr lang="en-US" sz="3600" b="1" dirty="0" smtClean="0"/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th</a:t>
            </a:r>
            <a:r>
              <a:rPr lang="en-US" sz="3600" b="1" dirty="0" smtClean="0"/>
              <a:t>is, </a:t>
            </a:r>
            <a:r>
              <a:rPr lang="en-US" sz="3600" b="1" dirty="0" smtClean="0">
                <a:solidFill>
                  <a:srgbClr val="FF0000"/>
                </a:solidFill>
              </a:rPr>
              <a:t>th</a:t>
            </a:r>
            <a:r>
              <a:rPr lang="en-US" sz="3600" b="1" dirty="0" smtClean="0"/>
              <a:t>anks, </a:t>
            </a:r>
            <a:r>
              <a:rPr lang="en-US" sz="3600" b="1" dirty="0" err="1" smtClean="0">
                <a:solidFill>
                  <a:srgbClr val="FF0000"/>
                </a:solidFill>
              </a:rPr>
              <a:t>th</a:t>
            </a:r>
            <a:r>
              <a:rPr lang="en-US" sz="3600" b="1" dirty="0" err="1" smtClean="0"/>
              <a:t>ursday</a:t>
            </a:r>
            <a:r>
              <a:rPr lang="en-US" sz="3600" b="1" dirty="0" smtClean="0"/>
              <a:t>……… 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2332037"/>
            <a:ext cx="8229600" cy="4525963"/>
          </a:xfrm>
        </p:spPr>
        <p:txBody>
          <a:bodyPr/>
          <a:lstStyle/>
          <a:p>
            <a:endParaRPr lang="vi-VN"/>
          </a:p>
        </p:txBody>
      </p:sp>
      <p:pic>
        <p:nvPicPr>
          <p:cNvPr id="4" name="Content Placeholder 3" descr="p 56.jpg"/>
          <p:cNvPicPr>
            <a:picLocks noChangeAspect="1"/>
          </p:cNvPicPr>
          <p:nvPr/>
        </p:nvPicPr>
        <p:blipFill>
          <a:blip r:embed="rId3"/>
          <a:srcRect t="32284" b="47987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4876" y="3143248"/>
            <a:ext cx="1643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rulers</a:t>
            </a:r>
            <a:endParaRPr lang="vi-VN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44" y="4786322"/>
            <a:ext cx="1643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these</a:t>
            </a:r>
            <a:endParaRPr lang="vi-VN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p 56.jpg"/>
          <p:cNvPicPr>
            <a:picLocks noGrp="1" noChangeAspect="1"/>
          </p:cNvPicPr>
          <p:nvPr>
            <p:ph idx="1"/>
          </p:nvPr>
        </p:nvPicPr>
        <p:blipFill>
          <a:blip r:embed="rId3"/>
          <a:srcRect t="53448" b="7951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onia5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1447800" y="1143000"/>
            <a:ext cx="6705600" cy="32004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rgbClr val="FF0000"/>
                </a:solidFill>
              </a:rPr>
              <a:t>Good bye see you again ! 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77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Matching game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cogiaothichdeonhan</dc:creator>
  <cp:lastModifiedBy>cogiaothichdeonhan</cp:lastModifiedBy>
  <cp:revision>9</cp:revision>
  <dcterms:created xsi:type="dcterms:W3CDTF">2015-11-21T01:29:19Z</dcterms:created>
  <dcterms:modified xsi:type="dcterms:W3CDTF">2015-11-23T08:38:06Z</dcterms:modified>
</cp:coreProperties>
</file>